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type="screen4x3"/>
  <p:notesSz cx="10234613" cy="7099300"/>
  <p:defaultTextStyle>
    <a:defPPr>
      <a:defRPr lang="it-IT" alt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autoAdjust="0"/>
    <p:restoredTop sz="95289" autoAdjust="0"/>
  </p:normalViewPr>
  <p:slideViewPr>
    <p:cSldViewPr>
      <p:cViewPr varScale="1">
        <p:scale>
          <a:sx n="108" d="100"/>
          <a:sy n="108" d="100"/>
        </p:scale>
        <p:origin x="1576" y="1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numCol="1" rtlCol="0"/>
          <a:lstStyle>
            <a:lvl1pPr algn="l">
              <a:defRPr sz="1200"/>
            </a:lvl1pPr>
          </a:lstStyle>
          <a:p>
            <a:endParaRPr lang="it-IT" alt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numCol="1" rtlCol="0"/>
          <a:lstStyle>
            <a:lvl1pPr algn="r">
              <a:defRPr sz="1200"/>
            </a:lvl1pPr>
          </a:lstStyle>
          <a:p>
            <a:fld id="{183132EB-9614-46B8-8781-EB61423D683C}" type="datetimeFigureOut">
              <a:rPr lang="it-IT" altLang="it-IT" smtClean="0"/>
              <a:t>31/05/21</a:t>
            </a:fld>
            <a:endParaRPr lang="it-IT" alt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numCol="1" rtlCol="0" anchor="ctr"/>
          <a:lstStyle/>
          <a:p>
            <a:endParaRPr lang="it-IT" alt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numCol="1" rtlCol="0"/>
          <a:lstStyle/>
          <a:p>
            <a:pPr lvl="0"/>
            <a:r>
              <a:rPr lang="it-IT" altLang="it-IT"/>
              <a:t>Modifica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numCol="1" rtlCol="0" anchor="b"/>
          <a:lstStyle>
            <a:lvl1pPr algn="l">
              <a:defRPr sz="1200"/>
            </a:lvl1pPr>
          </a:lstStyle>
          <a:p>
            <a:endParaRPr lang="it-IT" alt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numCol="1" rtlCol="0" anchor="b"/>
          <a:lstStyle>
            <a:lvl1pPr algn="r">
              <a:defRPr sz="1200"/>
            </a:lvl1pPr>
          </a:lstStyle>
          <a:p>
            <a:fld id="{9A511796-282E-41FE-8D29-F1B4D9A1D50A}" type="slidenum">
              <a:rPr lang="it-IT" altLang="it-IT" smtClean="0"/>
              <a:t>‹N›</a:t>
            </a:fld>
            <a:endParaRPr lang="it-IT" alt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numCol="1">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numCol="1">
            <a:spAutoFit/>
          </a:bodyPr>
          <a:lstStyle>
            <a:lvl1pPr>
              <a:defRPr/>
            </a:lvl1pPr>
          </a:lstStyle>
          <a:p>
            <a:endParaRPr/>
          </a:p>
        </p:txBody>
      </p:sp>
      <p:sp>
        <p:nvSpPr>
          <p:cNvPr id="4" name="Holder 4"/>
          <p:cNvSpPr>
            <a:spLocks noGrp="1"/>
          </p:cNvSpPr>
          <p:nvPr>
            <p:ph type="ftr" sz="quarter" idx="5"/>
          </p:nvPr>
        </p:nvSpPr>
        <p:spPr/>
        <p:txBody>
          <a:bodyPr lIns="0" tIns="0" rIns="0" bIns="0" numCol="1"/>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numCol="1"/>
          <a:lstStyle>
            <a:lvl1pPr algn="l">
              <a:defRPr>
                <a:solidFill>
                  <a:schemeClr val="tx1">
                    <a:tint val="75000"/>
                  </a:schemeClr>
                </a:solidFill>
              </a:defRPr>
            </a:lvl1pPr>
          </a:lstStyle>
          <a:p>
            <a:fld id="{1D8BD707-D9CF-40AE-B4C6-C98DA3205C09}" type="datetimeFigureOut">
              <a:rPr lang="en-US"/>
              <a:t>5/31/21</a:t>
            </a:fld>
            <a:endParaRPr lang="en-US"/>
          </a:p>
        </p:txBody>
      </p:sp>
      <p:sp>
        <p:nvSpPr>
          <p:cNvPr id="6" name="Holder 6"/>
          <p:cNvSpPr>
            <a:spLocks noGrp="1"/>
          </p:cNvSpPr>
          <p:nvPr>
            <p:ph type="sldNum" sz="quarter" idx="7"/>
          </p:nvPr>
        </p:nvSpPr>
        <p:spPr/>
        <p:txBody>
          <a:bodyPr lIns="0" tIns="0" rIns="0" bIns="0" numCol="1"/>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43333"/>
          </a:solidFill>
        </p:spPr>
        <p:txBody>
          <a:bodyPr wrap="square" lIns="0" tIns="0" rIns="0" bIns="0" numCol="1" rtlCol="0"/>
          <a:lstStyle/>
          <a:p>
            <a:endParaRPr/>
          </a:p>
        </p:txBody>
      </p:sp>
      <p:sp>
        <p:nvSpPr>
          <p:cNvPr id="17" name="bk object 17"/>
          <p:cNvSpPr/>
          <p:nvPr/>
        </p:nvSpPr>
        <p:spPr>
          <a:xfrm>
            <a:off x="7034530"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numCol="1" rtlCol="0"/>
          <a:lstStyle/>
          <a:p>
            <a:endParaRPr/>
          </a:p>
        </p:txBody>
      </p:sp>
      <p:sp>
        <p:nvSpPr>
          <p:cNvPr id="18" name="bk object 18"/>
          <p:cNvSpPr/>
          <p:nvPr/>
        </p:nvSpPr>
        <p:spPr>
          <a:xfrm>
            <a:off x="7561897"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numCol="1" rtlCol="0"/>
          <a:lstStyle/>
          <a:p>
            <a:endParaRPr/>
          </a:p>
        </p:txBody>
      </p:sp>
      <p:sp>
        <p:nvSpPr>
          <p:cNvPr id="19" name="bk object 19"/>
          <p:cNvSpPr/>
          <p:nvPr/>
        </p:nvSpPr>
        <p:spPr>
          <a:xfrm>
            <a:off x="6507162"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20" name="bk object 20"/>
          <p:cNvSpPr/>
          <p:nvPr/>
        </p:nvSpPr>
        <p:spPr>
          <a:xfrm>
            <a:off x="7034530" y="210947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numCol="1" rtlCol="0"/>
          <a:lstStyle/>
          <a:p>
            <a:endParaRPr/>
          </a:p>
        </p:txBody>
      </p:sp>
      <p:sp>
        <p:nvSpPr>
          <p:cNvPr id="21" name="bk object 21"/>
          <p:cNvSpPr/>
          <p:nvPr/>
        </p:nvSpPr>
        <p:spPr>
          <a:xfrm>
            <a:off x="7561897"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22" name="bk object 22"/>
          <p:cNvSpPr/>
          <p:nvPr/>
        </p:nvSpPr>
        <p:spPr>
          <a:xfrm>
            <a:off x="8616632"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23" name="bk object 23"/>
          <p:cNvSpPr/>
          <p:nvPr/>
        </p:nvSpPr>
        <p:spPr>
          <a:xfrm>
            <a:off x="7561897"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numCol="1" rtlCol="0"/>
          <a:lstStyle/>
          <a:p>
            <a:endParaRPr/>
          </a:p>
        </p:txBody>
      </p:sp>
      <p:sp>
        <p:nvSpPr>
          <p:cNvPr id="24" name="bk object 24"/>
          <p:cNvSpPr/>
          <p:nvPr/>
        </p:nvSpPr>
        <p:spPr>
          <a:xfrm>
            <a:off x="8089265"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numCol="1" rtlCol="0"/>
          <a:lstStyle/>
          <a:p>
            <a:endParaRPr/>
          </a:p>
        </p:txBody>
      </p:sp>
      <p:sp>
        <p:nvSpPr>
          <p:cNvPr id="25" name="bk object 25"/>
          <p:cNvSpPr/>
          <p:nvPr/>
        </p:nvSpPr>
        <p:spPr>
          <a:xfrm>
            <a:off x="8089265"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numCol="1" rtlCol="0"/>
          <a:lstStyle/>
          <a:p>
            <a:endParaRPr/>
          </a:p>
        </p:txBody>
      </p:sp>
      <p:sp>
        <p:nvSpPr>
          <p:cNvPr id="26" name="bk object 26"/>
          <p:cNvSpPr/>
          <p:nvPr/>
        </p:nvSpPr>
        <p:spPr>
          <a:xfrm>
            <a:off x="8616632"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27" name="bk object 27"/>
          <p:cNvSpPr/>
          <p:nvPr/>
        </p:nvSpPr>
        <p:spPr>
          <a:xfrm>
            <a:off x="8616632"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28" name="bk object 28"/>
          <p:cNvSpPr/>
          <p:nvPr/>
        </p:nvSpPr>
        <p:spPr>
          <a:xfrm>
            <a:off x="6507162" y="527589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29" name="bk object 29"/>
          <p:cNvSpPr/>
          <p:nvPr/>
        </p:nvSpPr>
        <p:spPr>
          <a:xfrm>
            <a:off x="7574153"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464646"/>
          </a:solidFill>
        </p:spPr>
        <p:txBody>
          <a:bodyPr wrap="square" lIns="0" tIns="0" rIns="0" bIns="0" numCol="1" rtlCol="0"/>
          <a:lstStyle/>
          <a:p>
            <a:endParaRPr/>
          </a:p>
        </p:txBody>
      </p:sp>
      <p:sp>
        <p:nvSpPr>
          <p:cNvPr id="30" name="bk object 30"/>
          <p:cNvSpPr/>
          <p:nvPr/>
        </p:nvSpPr>
        <p:spPr>
          <a:xfrm>
            <a:off x="8616632"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numCol="1" rtlCol="0"/>
          <a:lstStyle/>
          <a:p>
            <a:endParaRPr/>
          </a:p>
        </p:txBody>
      </p:sp>
      <p:sp>
        <p:nvSpPr>
          <p:cNvPr id="31" name="bk object 31"/>
          <p:cNvSpPr/>
          <p:nvPr/>
        </p:nvSpPr>
        <p:spPr>
          <a:xfrm>
            <a:off x="8616632"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numCol="1" rtlCol="0"/>
          <a:lstStyle/>
          <a:p>
            <a:endParaRPr/>
          </a:p>
        </p:txBody>
      </p:sp>
      <p:sp>
        <p:nvSpPr>
          <p:cNvPr id="32" name="bk object 32"/>
          <p:cNvSpPr/>
          <p:nvPr/>
        </p:nvSpPr>
        <p:spPr>
          <a:xfrm>
            <a:off x="8089265"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33" name="bk object 33"/>
          <p:cNvSpPr/>
          <p:nvPr/>
        </p:nvSpPr>
        <p:spPr>
          <a:xfrm>
            <a:off x="8089265"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565756"/>
          </a:solidFill>
        </p:spPr>
        <p:txBody>
          <a:bodyPr wrap="square" lIns="0" tIns="0" rIns="0" bIns="0" numCol="1" rtlCol="0"/>
          <a:lstStyle/>
          <a:p>
            <a:endParaRPr/>
          </a:p>
        </p:txBody>
      </p:sp>
      <p:sp>
        <p:nvSpPr>
          <p:cNvPr id="34" name="bk object 34"/>
          <p:cNvSpPr/>
          <p:nvPr/>
        </p:nvSpPr>
        <p:spPr>
          <a:xfrm>
            <a:off x="8616632"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numCol="1" rtlCol="0"/>
          <a:lstStyle/>
          <a:p>
            <a:endParaRPr/>
          </a:p>
        </p:txBody>
      </p:sp>
      <p:sp>
        <p:nvSpPr>
          <p:cNvPr id="35" name="bk object 35"/>
          <p:cNvSpPr/>
          <p:nvPr/>
        </p:nvSpPr>
        <p:spPr>
          <a:xfrm>
            <a:off x="597978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numCol="1" rtlCol="0"/>
          <a:lstStyle/>
          <a:p>
            <a:endParaRPr/>
          </a:p>
        </p:txBody>
      </p:sp>
      <p:sp>
        <p:nvSpPr>
          <p:cNvPr id="36" name="bk object 36"/>
          <p:cNvSpPr/>
          <p:nvPr/>
        </p:nvSpPr>
        <p:spPr>
          <a:xfrm>
            <a:off x="7034530"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numCol="1" rtlCol="0"/>
          <a:lstStyle/>
          <a:p>
            <a:endParaRPr/>
          </a:p>
        </p:txBody>
      </p:sp>
      <p:sp>
        <p:nvSpPr>
          <p:cNvPr id="37" name="bk object 37"/>
          <p:cNvSpPr/>
          <p:nvPr/>
        </p:nvSpPr>
        <p:spPr>
          <a:xfrm>
            <a:off x="7561897"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numCol="1" rtlCol="0"/>
          <a:lstStyle/>
          <a:p>
            <a:endParaRPr/>
          </a:p>
        </p:txBody>
      </p:sp>
      <p:sp>
        <p:nvSpPr>
          <p:cNvPr id="38" name="bk object 38"/>
          <p:cNvSpPr/>
          <p:nvPr/>
        </p:nvSpPr>
        <p:spPr>
          <a:xfrm>
            <a:off x="8089265"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39" name="bk object 39"/>
          <p:cNvSpPr/>
          <p:nvPr/>
        </p:nvSpPr>
        <p:spPr>
          <a:xfrm>
            <a:off x="7561897"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numCol="1" rtlCol="0"/>
          <a:lstStyle/>
          <a:p>
            <a:endParaRPr/>
          </a:p>
        </p:txBody>
      </p:sp>
      <p:sp>
        <p:nvSpPr>
          <p:cNvPr id="40" name="bk object 40"/>
          <p:cNvSpPr/>
          <p:nvPr/>
        </p:nvSpPr>
        <p:spPr>
          <a:xfrm>
            <a:off x="650716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numCol="1" rtlCol="0"/>
          <a:lstStyle/>
          <a:p>
            <a:endParaRPr/>
          </a:p>
        </p:txBody>
      </p:sp>
      <p:sp>
        <p:nvSpPr>
          <p:cNvPr id="41" name="bk object 41"/>
          <p:cNvSpPr/>
          <p:nvPr/>
        </p:nvSpPr>
        <p:spPr>
          <a:xfrm>
            <a:off x="8089265"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numCol="1" rtlCol="0"/>
          <a:lstStyle/>
          <a:p>
            <a:endParaRPr/>
          </a:p>
        </p:txBody>
      </p:sp>
      <p:sp>
        <p:nvSpPr>
          <p:cNvPr id="2" name="Holder 2"/>
          <p:cNvSpPr>
            <a:spLocks noGrp="1"/>
          </p:cNvSpPr>
          <p:nvPr>
            <p:ph type="title"/>
          </p:nvPr>
        </p:nvSpPr>
        <p:spPr/>
        <p:txBody>
          <a:bodyPr lIns="0" tIns="0" rIns="0" bIns="0" numCol="1"/>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p:txBody>
          <a:bodyPr lIns="0" tIns="0" rIns="0" bIns="0" numCol="1"/>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numCol="1"/>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numCol="1"/>
          <a:lstStyle>
            <a:lvl1pPr algn="l">
              <a:defRPr>
                <a:solidFill>
                  <a:schemeClr val="tx1">
                    <a:tint val="75000"/>
                  </a:schemeClr>
                </a:solidFill>
              </a:defRPr>
            </a:lvl1pPr>
          </a:lstStyle>
          <a:p>
            <a:fld id="{1D8BD707-D9CF-40AE-B4C6-C98DA3205C09}" type="datetimeFigureOut">
              <a:rPr lang="en-US"/>
              <a:t>5/31/21</a:t>
            </a:fld>
            <a:endParaRPr lang="en-US"/>
          </a:p>
        </p:txBody>
      </p:sp>
      <p:sp>
        <p:nvSpPr>
          <p:cNvPr id="6" name="Holder 6"/>
          <p:cNvSpPr>
            <a:spLocks noGrp="1"/>
          </p:cNvSpPr>
          <p:nvPr>
            <p:ph type="sldNum" sz="quarter" idx="7"/>
          </p:nvPr>
        </p:nvSpPr>
        <p:spPr/>
        <p:txBody>
          <a:bodyPr lIns="0" tIns="0" rIns="0" bIns="0" numCol="1"/>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numCol="1"/>
          <a:lstStyle>
            <a:lvl1pPr>
              <a:defRPr sz="3000" b="0" i="0">
                <a:solidFill>
                  <a:srgbClr val="4692CF"/>
                </a:solidFill>
                <a:latin typeface="Trebuchet MS"/>
                <a:cs typeface="Trebuchet MS"/>
              </a:defRPr>
            </a:lvl1pPr>
          </a:lstStyle>
          <a:p>
            <a:endParaRPr/>
          </a:p>
        </p:txBody>
      </p:sp>
      <p:sp>
        <p:nvSpPr>
          <p:cNvPr id="3" name="Holder 3"/>
          <p:cNvSpPr>
            <a:spLocks noGrp="1"/>
          </p:cNvSpPr>
          <p:nvPr>
            <p:ph sz="half" idx="2"/>
          </p:nvPr>
        </p:nvSpPr>
        <p:spPr>
          <a:xfrm>
            <a:off x="439425" y="2137917"/>
            <a:ext cx="3557904" cy="3453129"/>
          </a:xfrm>
          <a:prstGeom prst="rect">
            <a:avLst/>
          </a:prstGeom>
        </p:spPr>
        <p:txBody>
          <a:bodyPr wrap="square" lIns="0" tIns="0" rIns="0" bIns="0" numCol="1">
            <a:spAutoFit/>
          </a:bodyPr>
          <a:lstStyle>
            <a:lvl1pPr>
              <a:defRPr sz="1200" b="0" i="0">
                <a:solidFill>
                  <a:schemeClr val="tx1"/>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numCol="1">
            <a:spAutoFit/>
          </a:bodyPr>
          <a:lstStyle>
            <a:lvl1pPr>
              <a:defRPr/>
            </a:lvl1pPr>
          </a:lstStyle>
          <a:p>
            <a:endParaRPr/>
          </a:p>
        </p:txBody>
      </p:sp>
      <p:sp>
        <p:nvSpPr>
          <p:cNvPr id="5" name="Holder 5"/>
          <p:cNvSpPr>
            <a:spLocks noGrp="1"/>
          </p:cNvSpPr>
          <p:nvPr>
            <p:ph type="ftr" sz="quarter" idx="5"/>
          </p:nvPr>
        </p:nvSpPr>
        <p:spPr/>
        <p:txBody>
          <a:bodyPr lIns="0" tIns="0" rIns="0" bIns="0" numCol="1"/>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numCol="1"/>
          <a:lstStyle>
            <a:lvl1pPr algn="l">
              <a:defRPr>
                <a:solidFill>
                  <a:schemeClr val="tx1">
                    <a:tint val="75000"/>
                  </a:schemeClr>
                </a:solidFill>
              </a:defRPr>
            </a:lvl1pPr>
          </a:lstStyle>
          <a:p>
            <a:fld id="{1D8BD707-D9CF-40AE-B4C6-C98DA3205C09}" type="datetimeFigureOut">
              <a:rPr lang="en-US"/>
              <a:t>5/31/21</a:t>
            </a:fld>
            <a:endParaRPr lang="en-US"/>
          </a:p>
        </p:txBody>
      </p:sp>
      <p:sp>
        <p:nvSpPr>
          <p:cNvPr id="7" name="Holder 7"/>
          <p:cNvSpPr>
            <a:spLocks noGrp="1"/>
          </p:cNvSpPr>
          <p:nvPr>
            <p:ph type="sldNum" sz="quarter" idx="7"/>
          </p:nvPr>
        </p:nvSpPr>
        <p:spPr/>
        <p:txBody>
          <a:bodyPr lIns="0" tIns="0" rIns="0" bIns="0" numCol="1"/>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numCol="1"/>
          <a:lstStyle>
            <a:lvl1pPr>
              <a:defRPr sz="3000" b="0" i="0">
                <a:solidFill>
                  <a:srgbClr val="4692C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numCol="1"/>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numCol="1"/>
          <a:lstStyle>
            <a:lvl1pPr algn="l">
              <a:defRPr>
                <a:solidFill>
                  <a:schemeClr val="tx1">
                    <a:tint val="75000"/>
                  </a:schemeClr>
                </a:solidFill>
              </a:defRPr>
            </a:lvl1pPr>
          </a:lstStyle>
          <a:p>
            <a:fld id="{1D8BD707-D9CF-40AE-B4C6-C98DA3205C09}" type="datetimeFigureOut">
              <a:rPr lang="en-US"/>
              <a:t>5/31/21</a:t>
            </a:fld>
            <a:endParaRPr lang="en-US"/>
          </a:p>
        </p:txBody>
      </p:sp>
      <p:sp>
        <p:nvSpPr>
          <p:cNvPr id="5" name="Holder 5"/>
          <p:cNvSpPr>
            <a:spLocks noGrp="1"/>
          </p:cNvSpPr>
          <p:nvPr>
            <p:ph type="sldNum" sz="quarter" idx="7"/>
          </p:nvPr>
        </p:nvSpPr>
        <p:spPr/>
        <p:txBody>
          <a:bodyPr lIns="0" tIns="0" rIns="0" bIns="0" numCol="1"/>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numCol="1"/>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numCol="1"/>
          <a:lstStyle>
            <a:lvl1pPr algn="l">
              <a:defRPr>
                <a:solidFill>
                  <a:schemeClr val="tx1">
                    <a:tint val="75000"/>
                  </a:schemeClr>
                </a:solidFill>
              </a:defRPr>
            </a:lvl1pPr>
          </a:lstStyle>
          <a:p>
            <a:fld id="{1D8BD707-D9CF-40AE-B4C6-C98DA3205C09}" type="datetimeFigureOut">
              <a:rPr lang="en-US"/>
              <a:t>5/31/21</a:t>
            </a:fld>
            <a:endParaRPr lang="en-US"/>
          </a:p>
        </p:txBody>
      </p:sp>
      <p:sp>
        <p:nvSpPr>
          <p:cNvPr id="4" name="Holder 4"/>
          <p:cNvSpPr>
            <a:spLocks noGrp="1"/>
          </p:cNvSpPr>
          <p:nvPr>
            <p:ph type="sldNum" sz="quarter" idx="7"/>
          </p:nvPr>
        </p:nvSpPr>
        <p:spPr/>
        <p:txBody>
          <a:bodyPr lIns="0" tIns="0" rIns="0" bIns="0" numCol="1"/>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48200" y="0"/>
            <a:ext cx="4495800" cy="6858000"/>
          </a:xfrm>
          <a:custGeom>
            <a:avLst/>
            <a:gdLst/>
            <a:ahLst/>
            <a:cxnLst/>
            <a:rect l="l" t="t" r="r" b="b"/>
            <a:pathLst>
              <a:path w="4495800" h="6858000">
                <a:moveTo>
                  <a:pt x="0" y="6858000"/>
                </a:moveTo>
                <a:lnTo>
                  <a:pt x="4495800" y="6858000"/>
                </a:lnTo>
                <a:lnTo>
                  <a:pt x="4495800" y="0"/>
                </a:lnTo>
                <a:lnTo>
                  <a:pt x="0" y="0"/>
                </a:lnTo>
                <a:lnTo>
                  <a:pt x="0" y="6858000"/>
                </a:lnTo>
                <a:close/>
              </a:path>
            </a:pathLst>
          </a:custGeom>
          <a:solidFill>
            <a:srgbClr val="E9E9E8"/>
          </a:solidFill>
        </p:spPr>
        <p:txBody>
          <a:bodyPr wrap="square" lIns="0" tIns="0" rIns="0" bIns="0" numCol="1" rtlCol="0"/>
          <a:lstStyle/>
          <a:p>
            <a:endParaRPr/>
          </a:p>
        </p:txBody>
      </p:sp>
      <p:sp>
        <p:nvSpPr>
          <p:cNvPr id="2" name="Holder 2"/>
          <p:cNvSpPr>
            <a:spLocks noGrp="1"/>
          </p:cNvSpPr>
          <p:nvPr>
            <p:ph type="title"/>
          </p:nvPr>
        </p:nvSpPr>
        <p:spPr>
          <a:xfrm>
            <a:off x="444500" y="3086608"/>
            <a:ext cx="8255000" cy="474345"/>
          </a:xfrm>
          <a:prstGeom prst="rect">
            <a:avLst/>
          </a:prstGeom>
        </p:spPr>
        <p:txBody>
          <a:bodyPr wrap="square" lIns="0" tIns="0" rIns="0" bIns="0" numCol="1">
            <a:spAutoFit/>
          </a:bodyPr>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a:xfrm>
            <a:off x="760595" y="3073821"/>
            <a:ext cx="7622809" cy="2051050"/>
          </a:xfrm>
          <a:prstGeom prst="rect">
            <a:avLst/>
          </a:prstGeom>
        </p:spPr>
        <p:txBody>
          <a:bodyPr wrap="square" lIns="0" tIns="0" rIns="0" bIns="0" numCol="1">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numCol="1">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numCol="1">
            <a:spAutoFit/>
          </a:bodyPr>
          <a:lstStyle>
            <a:lvl1pPr algn="l">
              <a:defRPr>
                <a:solidFill>
                  <a:schemeClr val="tx1">
                    <a:tint val="75000"/>
                  </a:schemeClr>
                </a:solidFill>
              </a:defRPr>
            </a:lvl1pPr>
          </a:lstStyle>
          <a:p>
            <a:fld id="{1D8BD707-D9CF-40AE-B4C6-C98DA3205C09}" type="datetimeFigureOut">
              <a:rPr lang="en-US"/>
              <a:t>5/31/21</a:t>
            </a:fld>
            <a:endParaRPr lang="en-US"/>
          </a:p>
        </p:txBody>
      </p:sp>
      <p:sp>
        <p:nvSpPr>
          <p:cNvPr id="6" name="Holder 6"/>
          <p:cNvSpPr>
            <a:spLocks noGrp="1"/>
          </p:cNvSpPr>
          <p:nvPr>
            <p:ph type="sldNum" sz="quarter" idx="7"/>
          </p:nvPr>
        </p:nvSpPr>
        <p:spPr>
          <a:xfrm>
            <a:off x="7425613" y="6556271"/>
            <a:ext cx="1290320" cy="114934"/>
          </a:xfrm>
          <a:prstGeom prst="rect">
            <a:avLst/>
          </a:prstGeom>
        </p:spPr>
        <p:txBody>
          <a:bodyPr wrap="square" lIns="0" tIns="0" rIns="0" bIns="0" numCol="1">
            <a:spAutoFit/>
          </a:bodyPr>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tesoriere@modlet.it" TargetMode="Externa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800219"/>
          </a:xfrm>
          <a:prstGeom prst="rect">
            <a:avLst/>
          </a:prstGeom>
        </p:spPr>
        <p:txBody>
          <a:bodyPr vert="horz" wrap="square" lIns="0" tIns="0" rIns="0" bIns="0" numCol="1"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128403"/>
          </a:xfrm>
          <a:prstGeom prst="rect">
            <a:avLst/>
          </a:prstGeom>
        </p:spPr>
        <p:txBody>
          <a:bodyPr numCol="1">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 </a:t>
            </a:r>
            <a:r>
              <a:rPr lang="it-IT" sz="1600" dirty="0">
                <a:latin typeface="Arial"/>
                <a:hlinkClick r:id="rId2"/>
              </a:rPr>
              <a:t>tesoriere@modlet.it</a:t>
            </a:r>
            <a:endParaRPr lang="it-IT" sz="1600">
              <a:latin typeface="Arial"/>
            </a:endParaRPr>
          </a:p>
          <a:p>
            <a:pPr>
              <a:lnSpc>
                <a:spcPct val="150000"/>
              </a:lnSpc>
              <a:defRPr/>
            </a:pPr>
            <a:endParaRPr lang="en-US" sz="1710" dirty="0">
              <a:solidFill>
                <a:schemeClr val="bg1">
                  <a:lumMod val="50000"/>
                </a:schemeClr>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Ricevi le credenziali di accesso </a:t>
            </a:r>
          </a:p>
        </p:txBody>
      </p:sp>
      <p:sp>
        <p:nvSpPr>
          <p:cNvPr id="4" name="Rettangolo 3"/>
          <p:cNvSpPr/>
          <p:nvPr/>
        </p:nvSpPr>
        <p:spPr>
          <a:xfrm>
            <a:off x="264759" y="983159"/>
            <a:ext cx="4129779" cy="4801314"/>
          </a:xfrm>
          <a:prstGeom prst="rect">
            <a:avLst/>
          </a:prstGeom>
        </p:spPr>
        <p:txBody>
          <a:bodyPr wrap="square" numCol="1" anchor="t">
            <a:spAutoFit/>
          </a:bodyPr>
          <a:lstStyle/>
          <a:p>
            <a:r>
              <a:rPr lang="it-IT" altLang="it-IT" sz="2400" dirty="0">
                <a:latin typeface="Arial"/>
              </a:rPr>
              <a:t>Il 18 giugno entro le ore 12.00  riceverai</a:t>
            </a:r>
          </a:p>
          <a:p>
            <a:r>
              <a:rPr lang="it-IT" altLang="it-IT" sz="2400" dirty="0">
                <a:latin typeface="Arial"/>
              </a:rPr>
              <a:t>le credenziali di accesso (username e password) e il link per collegarsi all’area di voto (pulsante rosso)</a:t>
            </a:r>
          </a:p>
          <a:p>
            <a:endParaRPr lang="it-IT" altLang="it-IT" dirty="0"/>
          </a:p>
          <a:p>
            <a:r>
              <a:rPr lang="it-IT" altLang="it-IT" sz="2400" dirty="0">
                <a:latin typeface="Arial"/>
              </a:rPr>
              <a:t>Oggetto: </a:t>
            </a:r>
            <a:r>
              <a:rPr lang="it-IT" altLang="it-IT" sz="2400" dirty="0" err="1">
                <a:latin typeface="Arial"/>
              </a:rPr>
              <a:t>Eligo</a:t>
            </a:r>
            <a:r>
              <a:rPr lang="it-IT" altLang="it-IT" sz="2400" dirty="0">
                <a:latin typeface="Arial"/>
              </a:rPr>
              <a:t> </a:t>
            </a:r>
            <a:r>
              <a:rPr lang="it-IT" altLang="it-IT" sz="2400" dirty="0" err="1">
                <a:latin typeface="Arial"/>
              </a:rPr>
              <a:t>Evoting</a:t>
            </a:r>
            <a:r>
              <a:rPr lang="it-IT" altLang="it-IT" sz="2400" dirty="0">
                <a:latin typeface="Arial"/>
              </a:rPr>
              <a:t> - Credenziali di </a:t>
            </a:r>
            <a:r>
              <a:rPr lang="it-IT" altLang="it-IT" sz="2400" b="1" i="1" dirty="0" err="1">
                <a:latin typeface="Arial"/>
              </a:rPr>
              <a:t>nomecognome</a:t>
            </a:r>
            <a:r>
              <a:rPr lang="it-IT" altLang="it-IT" sz="2400" dirty="0">
                <a:latin typeface="Arial"/>
              </a:rPr>
              <a:t> - </a:t>
            </a:r>
            <a:r>
              <a:rPr sz="2400" b="1" i="1" dirty="0" err="1">
                <a:latin typeface="Arial"/>
              </a:rPr>
              <a:t>Elezione</a:t>
            </a:r>
            <a:r>
              <a:rPr sz="2400" b="1" i="1" dirty="0">
                <a:latin typeface="Arial"/>
              </a:rPr>
              <a:t> c</a:t>
            </a:r>
            <a:r>
              <a:rPr lang="it-IT" altLang="it-IT" sz="2400" b="1" i="1" dirty="0">
                <a:latin typeface="Arial"/>
              </a:rPr>
              <a:t>omitato direttivo </a:t>
            </a:r>
          </a:p>
          <a:p>
            <a:r>
              <a:rPr sz="2400" dirty="0" err="1">
                <a:latin typeface="Arial"/>
              </a:rPr>
              <a:t>Mittente</a:t>
            </a:r>
            <a:r>
              <a:rPr sz="2400" dirty="0">
                <a:latin typeface="Arial"/>
              </a:rPr>
              <a:t>: </a:t>
            </a:r>
            <a:endParaRPr lang="it-IT" altLang="it-IT" b="1" i="1" dirty="0">
              <a:cs typeface="Calibri"/>
            </a:endParaRPr>
          </a:p>
          <a:p>
            <a:r>
              <a:rPr sz="2400" b="1" dirty="0" err="1">
                <a:latin typeface="Arial"/>
              </a:rPr>
              <a:t>notifica-eligo@evoting.it</a:t>
            </a:r>
            <a:r>
              <a:rPr sz="2400" dirty="0">
                <a:latin typeface="Arial"/>
              </a:rPr>
              <a:t> </a:t>
            </a:r>
            <a:endParaRPr lang="it-IT" altLang="it-IT" dirty="0"/>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30050" t="15990" r="31138" b="7746"/>
          <a:stretch/>
        </p:blipFill>
        <p:spPr>
          <a:xfrm>
            <a:off x="4724400" y="990600"/>
            <a:ext cx="4343400" cy="480060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Ricevi le credenziali di accesso </a:t>
            </a:r>
          </a:p>
        </p:txBody>
      </p:sp>
      <p:sp>
        <p:nvSpPr>
          <p:cNvPr id="4" name="Rettangolo 3"/>
          <p:cNvSpPr/>
          <p:nvPr/>
        </p:nvSpPr>
        <p:spPr>
          <a:xfrm>
            <a:off x="264767" y="983279"/>
            <a:ext cx="4144851" cy="4247317"/>
          </a:xfrm>
          <a:prstGeom prst="rect">
            <a:avLst/>
          </a:prstGeom>
        </p:spPr>
        <p:txBody>
          <a:bodyPr wrap="square" numCol="1" anchor="t">
            <a:spAutoFit/>
          </a:bodyPr>
          <a:lstStyle/>
          <a:p>
            <a:endParaRPr dirty="0"/>
          </a:p>
          <a:p>
            <a:r>
              <a:rPr lang="it-IT" altLang="it-IT" sz="1800" dirty="0">
                <a:latin typeface="Arial"/>
              </a:rPr>
              <a:t>Potrai accedere </a:t>
            </a:r>
            <a:r>
              <a:rPr lang="it-IT" altLang="it-IT" sz="1800" b="1" dirty="0">
                <a:latin typeface="Arial"/>
              </a:rPr>
              <a:t>solo a votazioni aperte</a:t>
            </a:r>
            <a:r>
              <a:rPr lang="it-IT" altLang="it-IT" sz="1800" dirty="0">
                <a:latin typeface="Arial"/>
              </a:rPr>
              <a:t>, il giorno 18 giugno dalle ore 12.00 alle ore 18.00. </a:t>
            </a:r>
          </a:p>
          <a:p>
            <a:endParaRPr lang="it-IT" altLang="it-IT" sz="1800" dirty="0">
              <a:latin typeface="Arial"/>
            </a:endParaRPr>
          </a:p>
          <a:p>
            <a:r>
              <a:rPr sz="1800" b="1" dirty="0">
                <a:latin typeface="Arial"/>
              </a:rPr>
              <a:t>Si </a:t>
            </a:r>
            <a:r>
              <a:rPr sz="1800" b="1" dirty="0" err="1">
                <a:latin typeface="Arial"/>
              </a:rPr>
              <a:t>ricorda</a:t>
            </a:r>
            <a:r>
              <a:rPr sz="1800" b="1" dirty="0">
                <a:latin typeface="Arial"/>
              </a:rPr>
              <a:t> </a:t>
            </a:r>
            <a:r>
              <a:rPr sz="1800" b="1" dirty="0" err="1">
                <a:latin typeface="Arial"/>
              </a:rPr>
              <a:t>che</a:t>
            </a:r>
            <a:r>
              <a:rPr sz="1800" b="1" dirty="0">
                <a:latin typeface="Arial"/>
              </a:rPr>
              <a:t> dopo le </a:t>
            </a:r>
            <a:r>
              <a:rPr lang="it-IT" sz="1800" b="1" dirty="0">
                <a:latin typeface="Arial"/>
              </a:rPr>
              <a:t>ore </a:t>
            </a:r>
            <a:r>
              <a:rPr sz="1800" b="1" dirty="0">
                <a:latin typeface="Arial"/>
              </a:rPr>
              <a:t>1</a:t>
            </a:r>
            <a:r>
              <a:rPr lang="it-IT" sz="1800" b="1">
                <a:latin typeface="Arial"/>
              </a:rPr>
              <a:t>8</a:t>
            </a:r>
            <a:r>
              <a:rPr sz="1800" b="1">
                <a:latin typeface="Arial"/>
              </a:rPr>
              <a:t>.00 </a:t>
            </a:r>
            <a:r>
              <a:rPr sz="1800" b="1" dirty="0">
                <a:latin typeface="Arial"/>
              </a:rPr>
              <a:t>non </a:t>
            </a:r>
            <a:r>
              <a:rPr sz="1800" b="1" dirty="0" err="1">
                <a:latin typeface="Arial"/>
              </a:rPr>
              <a:t>sarà</a:t>
            </a:r>
            <a:r>
              <a:rPr sz="1800" b="1" dirty="0">
                <a:latin typeface="Arial"/>
              </a:rPr>
              <a:t> </a:t>
            </a:r>
            <a:r>
              <a:rPr sz="1800" b="1" dirty="0" err="1">
                <a:latin typeface="Arial"/>
              </a:rPr>
              <a:t>più</a:t>
            </a:r>
            <a:r>
              <a:rPr sz="1800" b="1" dirty="0">
                <a:latin typeface="Arial"/>
              </a:rPr>
              <a:t> </a:t>
            </a:r>
            <a:r>
              <a:rPr sz="1800" b="1" dirty="0" err="1">
                <a:latin typeface="Arial"/>
              </a:rPr>
              <a:t>possibile</a:t>
            </a:r>
            <a:r>
              <a:rPr sz="1800" b="1" dirty="0">
                <a:latin typeface="Arial"/>
              </a:rPr>
              <a:t> </a:t>
            </a:r>
            <a:r>
              <a:rPr sz="1800" b="1" dirty="0" err="1">
                <a:latin typeface="Arial"/>
              </a:rPr>
              <a:t>votare</a:t>
            </a:r>
            <a:r>
              <a:rPr sz="1800" dirty="0">
                <a:latin typeface="Arial"/>
              </a:rPr>
              <a:t>.</a:t>
            </a:r>
          </a:p>
          <a:p>
            <a:endParaRPr sz="1800" dirty="0">
              <a:latin typeface="Arial"/>
            </a:endParaRPr>
          </a:p>
          <a:p>
            <a:r>
              <a:rPr sz="1800" dirty="0">
                <a:latin typeface="Arial"/>
              </a:rPr>
              <a:t>Se non </a:t>
            </a:r>
            <a:r>
              <a:rPr sz="1800" dirty="0" err="1">
                <a:latin typeface="Arial"/>
              </a:rPr>
              <a:t>hai</a:t>
            </a:r>
            <a:r>
              <a:rPr sz="1800" dirty="0">
                <a:latin typeface="Arial"/>
              </a:rPr>
              <a:t> </a:t>
            </a:r>
            <a:r>
              <a:rPr sz="1800" dirty="0" err="1">
                <a:latin typeface="Arial"/>
              </a:rPr>
              <a:t>ricevuto</a:t>
            </a:r>
            <a:r>
              <a:rPr sz="1800" dirty="0">
                <a:latin typeface="Arial"/>
              </a:rPr>
              <a:t> </a:t>
            </a:r>
            <a:r>
              <a:rPr sz="1800" dirty="0" err="1">
                <a:latin typeface="Arial"/>
              </a:rPr>
              <a:t>l’email</a:t>
            </a:r>
            <a:r>
              <a:rPr sz="1800" dirty="0">
                <a:latin typeface="Arial"/>
              </a:rPr>
              <a:t>:</a:t>
            </a:r>
            <a:endParaRPr lang="it-IT" altLang="it-IT" dirty="0"/>
          </a:p>
          <a:p>
            <a:r>
              <a:rPr lang="it-IT" altLang="it-IT" sz="1800" i="1" dirty="0">
                <a:latin typeface="Arial"/>
              </a:rPr>
              <a:t>-Verifica nella casella di SPAM</a:t>
            </a:r>
          </a:p>
          <a:p>
            <a:r>
              <a:rPr lang="it-IT" altLang="it-IT" sz="1800" i="1" dirty="0">
                <a:latin typeface="Arial"/>
              </a:rPr>
              <a:t>-Contatta </a:t>
            </a:r>
            <a:r>
              <a:rPr lang="it-IT" altLang="it-IT" sz="1800" i="1" dirty="0">
                <a:solidFill>
                  <a:srgbClr val="FF0000"/>
                </a:solidFill>
                <a:latin typeface="Arial"/>
              </a:rPr>
              <a:t>la commissione elettorale </a:t>
            </a:r>
            <a:r>
              <a:rPr lang="it-IT" altLang="it-IT" sz="1800" i="1" dirty="0">
                <a:latin typeface="Arial"/>
              </a:rPr>
              <a:t>ai seguenti contatti: </a:t>
            </a:r>
            <a:r>
              <a:rPr sz="1800" dirty="0" err="1">
                <a:latin typeface="Arial"/>
              </a:rPr>
              <a:t>tesoriere@modlet.it</a:t>
            </a:r>
            <a:endParaRPr sz="1800" dirty="0">
              <a:latin typeface="Arial"/>
            </a:endParaRPr>
          </a:p>
          <a:p>
            <a:r>
              <a:rPr sz="1800" dirty="0">
                <a:latin typeface="Arial"/>
              </a:rPr>
              <a:t>per </a:t>
            </a:r>
            <a:r>
              <a:rPr sz="1800" dirty="0" err="1">
                <a:latin typeface="Arial"/>
              </a:rPr>
              <a:t>verificare</a:t>
            </a:r>
            <a:r>
              <a:rPr sz="1800" dirty="0">
                <a:latin typeface="Arial"/>
              </a:rPr>
              <a:t> la </a:t>
            </a:r>
            <a:r>
              <a:rPr sz="1800" dirty="0" err="1">
                <a:latin typeface="Arial"/>
              </a:rPr>
              <a:t>tua</a:t>
            </a:r>
            <a:r>
              <a:rPr sz="1800" dirty="0">
                <a:latin typeface="Arial"/>
              </a:rPr>
              <a:t> email ed </a:t>
            </a:r>
            <a:r>
              <a:rPr sz="1800" dirty="0" err="1">
                <a:latin typeface="Arial"/>
              </a:rPr>
              <a:t>eventualmente</a:t>
            </a:r>
            <a:r>
              <a:rPr sz="1800" dirty="0">
                <a:latin typeface="Arial"/>
              </a:rPr>
              <a:t> </a:t>
            </a:r>
            <a:r>
              <a:rPr sz="1800" dirty="0" err="1">
                <a:latin typeface="Arial"/>
              </a:rPr>
              <a:t>rigenerare</a:t>
            </a:r>
            <a:r>
              <a:rPr sz="1800" dirty="0">
                <a:latin typeface="Arial"/>
              </a:rPr>
              <a:t> le </a:t>
            </a:r>
            <a:r>
              <a:rPr sz="1800" dirty="0" err="1">
                <a:latin typeface="Arial"/>
              </a:rPr>
              <a:t>credenziali</a:t>
            </a:r>
            <a:endParaRPr sz="1800" dirty="0">
              <a:latin typeface="Arial"/>
            </a:endParaRP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30050" t="15990" r="31138" b="7746"/>
          <a:stretch/>
        </p:blipFill>
        <p:spPr>
          <a:xfrm>
            <a:off x="4724400" y="990600"/>
            <a:ext cx="4343400" cy="480060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numCol="1">
            <a:spAutoFit/>
          </a:bodyPr>
          <a:lstStyle/>
          <a:p>
            <a:r>
              <a:rPr lang="it-IT" altLang="it-IT" dirty="0">
                <a:latin typeface="Arial"/>
              </a:rPr>
              <a:t>Per accedere alla piattaforma ELIGO</a:t>
            </a:r>
          </a:p>
          <a:p>
            <a:r>
              <a:rPr lang="it-IT" altLang="it-IT" dirty="0">
                <a:latin typeface="Arial"/>
              </a:rPr>
              <a:t>inserire la username e password ricevuti nel </a:t>
            </a:r>
            <a:r>
              <a:rPr lang="it-IT" altLang="it-IT" dirty="0" err="1">
                <a:latin typeface="Arial"/>
              </a:rPr>
              <a:t>form</a:t>
            </a:r>
            <a:r>
              <a:rPr lang="it-IT" altLang="it-IT" dirty="0">
                <a:latin typeface="Arial"/>
              </a:rPr>
              <a:t> in alto a sinistra</a:t>
            </a:r>
          </a:p>
          <a:p>
            <a:r>
              <a:rPr lang="it-IT" altLang="it-IT" dirty="0">
                <a:latin typeface="Arial"/>
              </a:rPr>
              <a:t>Se si inseriscono le credenziali di accesso con “copia/incolla“, fare attenzione a copiare esclusivamente i caratteri privi dello spazio prima e/o dopo.</a:t>
            </a:r>
          </a:p>
          <a:p>
            <a:r>
              <a:rPr lang="it-IT" altLang="it-IT" dirty="0">
                <a:latin typeface="Arial"/>
              </a:rPr>
              <a:t>Cliccare sul “Accedi“.</a:t>
            </a:r>
            <a:endParaRPr lang="it-IT" altLang="it-IT" dirty="0">
              <a:latin typeface="CIDFont+F3"/>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2013" r="1283" b="5725"/>
          <a:stretch/>
        </p:blipFill>
        <p:spPr>
          <a:xfrm>
            <a:off x="14903" y="2578910"/>
            <a:ext cx="9129097" cy="4279090"/>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Esprimi il tuo voto</a:t>
            </a:r>
          </a:p>
        </p:txBody>
      </p:sp>
      <p:sp>
        <p:nvSpPr>
          <p:cNvPr id="4" name="Rettangolo 3"/>
          <p:cNvSpPr/>
          <p:nvPr/>
        </p:nvSpPr>
        <p:spPr>
          <a:xfrm>
            <a:off x="288575" y="1295400"/>
            <a:ext cx="2895607" cy="3970318"/>
          </a:xfrm>
          <a:prstGeom prst="rect">
            <a:avLst/>
          </a:prstGeom>
        </p:spPr>
        <p:txBody>
          <a:bodyPr wrap="square" numCol="1">
            <a:spAutoFit/>
          </a:bodyPr>
          <a:lstStyle/>
          <a:p>
            <a:r>
              <a:rPr lang="it-IT" altLang="it-IT" sz="1800" dirty="0">
                <a:latin typeface="Arial"/>
              </a:rPr>
              <a:t>Verrà visualizzata la scheda o le schede da votare.</a:t>
            </a:r>
          </a:p>
          <a:p>
            <a:r>
              <a:rPr lang="it-IT" altLang="it-IT" sz="1800" dirty="0">
                <a:latin typeface="Arial"/>
              </a:rPr>
              <a:t>Per esprimere il voto selezionare il bottoncino relativo al candidato o ai candidati scelto/i per assegnare le preferenze. </a:t>
            </a:r>
          </a:p>
          <a:p>
            <a:r>
              <a:rPr sz="1800" dirty="0">
                <a:latin typeface="Arial"/>
              </a:rPr>
              <a:t>Si </a:t>
            </a:r>
            <a:r>
              <a:rPr sz="1800" dirty="0" err="1">
                <a:latin typeface="Arial"/>
              </a:rPr>
              <a:t>ricorda</a:t>
            </a:r>
            <a:r>
              <a:rPr sz="1800" dirty="0">
                <a:latin typeface="Arial"/>
              </a:rPr>
              <a:t> </a:t>
            </a:r>
            <a:r>
              <a:rPr sz="1800" dirty="0" err="1">
                <a:latin typeface="Arial"/>
              </a:rPr>
              <a:t>che</a:t>
            </a:r>
            <a:r>
              <a:rPr sz="1800" dirty="0">
                <a:latin typeface="Arial"/>
              </a:rPr>
              <a:t> </a:t>
            </a:r>
            <a:r>
              <a:rPr sz="1800" dirty="0" err="1">
                <a:latin typeface="Arial"/>
              </a:rPr>
              <a:t>si</a:t>
            </a:r>
            <a:r>
              <a:rPr sz="1800" dirty="0">
                <a:latin typeface="Arial"/>
              </a:rPr>
              <a:t> </a:t>
            </a:r>
            <a:r>
              <a:rPr sz="1800" dirty="0" err="1">
                <a:latin typeface="Arial"/>
              </a:rPr>
              <a:t>possono</a:t>
            </a:r>
            <a:r>
              <a:rPr sz="1800" dirty="0">
                <a:latin typeface="Arial"/>
              </a:rPr>
              <a:t> </a:t>
            </a:r>
            <a:r>
              <a:rPr sz="1800" dirty="0" err="1">
                <a:latin typeface="Arial"/>
              </a:rPr>
              <a:t>esprimere</a:t>
            </a:r>
            <a:r>
              <a:rPr sz="1800" dirty="0">
                <a:latin typeface="Arial"/>
              </a:rPr>
              <a:t> al </a:t>
            </a:r>
            <a:r>
              <a:rPr sz="1800" dirty="0" err="1">
                <a:latin typeface="Arial"/>
              </a:rPr>
              <a:t>massimo</a:t>
            </a:r>
            <a:r>
              <a:rPr sz="1800" dirty="0">
                <a:latin typeface="Arial"/>
              </a:rPr>
              <a:t> due </a:t>
            </a:r>
            <a:r>
              <a:rPr sz="1800" dirty="0" err="1">
                <a:latin typeface="Arial"/>
              </a:rPr>
              <a:t>preferenze</a:t>
            </a:r>
            <a:r>
              <a:rPr sz="1800" dirty="0">
                <a:latin typeface="Arial"/>
              </a:rPr>
              <a:t>.</a:t>
            </a:r>
          </a:p>
          <a:p>
            <a:endParaRPr lang="it-IT" altLang="it-IT" dirty="0"/>
          </a:p>
          <a:p>
            <a:r>
              <a:rPr lang="it-IT" altLang="it-IT" sz="1800" dirty="0">
                <a:latin typeface="Arial"/>
              </a:rPr>
              <a:t>Cliccare “Conferma preferenze“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6063" t="11975" r="18183" b="7098"/>
          <a:stretch/>
        </p:blipFill>
        <p:spPr>
          <a:xfrm>
            <a:off x="3200400" y="1371600"/>
            <a:ext cx="5943600" cy="41148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Conferma il tuo voto</a:t>
            </a:r>
          </a:p>
        </p:txBody>
      </p:sp>
      <p:sp>
        <p:nvSpPr>
          <p:cNvPr id="4" name="Rettangolo 3"/>
          <p:cNvSpPr/>
          <p:nvPr/>
        </p:nvSpPr>
        <p:spPr>
          <a:xfrm>
            <a:off x="304800" y="1295400"/>
            <a:ext cx="2438400" cy="3416320"/>
          </a:xfrm>
          <a:prstGeom prst="rect">
            <a:avLst/>
          </a:prstGeom>
        </p:spPr>
        <p:txBody>
          <a:bodyPr wrap="square" numCol="1">
            <a:spAutoFit/>
          </a:bodyPr>
          <a:lstStyle/>
          <a:p>
            <a:r>
              <a:rPr lang="it-IT" altLang="it-IT" dirty="0"/>
              <a:t>Una volta assegnato il voto, viene</a:t>
            </a:r>
          </a:p>
          <a:p>
            <a:r>
              <a:rPr lang="it-IT" altLang="it-IT" dirty="0"/>
              <a:t>presentata la pagina </a:t>
            </a:r>
            <a:r>
              <a:rPr lang="it-IT" altLang="it-IT" b="1" dirty="0"/>
              <a:t>di riepilogo del voto</a:t>
            </a:r>
            <a:r>
              <a:rPr lang="it-IT" altLang="it-IT" dirty="0"/>
              <a:t>.</a:t>
            </a:r>
          </a:p>
          <a:p>
            <a:endParaRPr lang="it-IT" altLang="it-IT" dirty="0"/>
          </a:p>
          <a:p>
            <a:r>
              <a:rPr lang="it-IT" altLang="it-IT" dirty="0"/>
              <a:t>Il voto viene inserito nell’urna digitale, solo dopo questo passaggio. </a:t>
            </a:r>
          </a:p>
          <a:p>
            <a:endParaRPr lang="it-IT" altLang="it-IT" dirty="0"/>
          </a:p>
          <a:p>
            <a:r>
              <a:rPr lang="it-IT" altLang="it-IT" dirty="0"/>
              <a:t>Premendo su «Registra Preferenze» il voto diventa immodificabile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91" t="11586" r="18444" b="7317"/>
          <a:stretch/>
        </p:blipFill>
        <p:spPr>
          <a:xfrm>
            <a:off x="2971800" y="1295400"/>
            <a:ext cx="6248400" cy="4463143"/>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31319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Votazione eseguita</a:t>
            </a:r>
          </a:p>
        </p:txBody>
      </p:sp>
      <p:sp>
        <p:nvSpPr>
          <p:cNvPr id="4" name="Rettangolo 3"/>
          <p:cNvSpPr/>
          <p:nvPr/>
        </p:nvSpPr>
        <p:spPr>
          <a:xfrm>
            <a:off x="300482" y="1206104"/>
            <a:ext cx="3196247" cy="4684783"/>
          </a:xfrm>
          <a:prstGeom prst="rect">
            <a:avLst/>
          </a:prstGeom>
        </p:spPr>
        <p:txBody>
          <a:bodyPr wrap="square" numCol="1">
            <a:spAutoFit/>
          </a:bodyPr>
          <a:lstStyle/>
          <a:p>
            <a:r>
              <a:rPr lang="it-IT" altLang="it-IT" dirty="0">
                <a:latin typeface="Arial"/>
              </a:rPr>
              <a:t>Una volta confermato il voto, comparirà il messaggio che il voto è stato registrato.</a:t>
            </a:r>
          </a:p>
          <a:p>
            <a:endParaRPr lang="it-IT" altLang="it-IT" dirty="0"/>
          </a:p>
          <a:p>
            <a:r>
              <a:rPr lang="it-IT" altLang="it-IT" b="1" dirty="0">
                <a:latin typeface="Arial"/>
              </a:rPr>
              <a:t>NON chiudere il browser o spegnere il PC</a:t>
            </a:r>
          </a:p>
          <a:p>
            <a:endParaRPr lang="it-IT" altLang="it-IT" b="1" dirty="0"/>
          </a:p>
          <a:p>
            <a:r>
              <a:rPr lang="it-IT" altLang="it-IT" dirty="0">
                <a:latin typeface="Arial"/>
              </a:rPr>
              <a:t>Cliccare “Continua“ per terminare l’operazione di voto.</a:t>
            </a:r>
          </a:p>
          <a:p>
            <a:endParaRPr lang="it-IT" altLang="it-IT" dirty="0"/>
          </a:p>
          <a:p>
            <a:r>
              <a:rPr lang="it-IT" altLang="it-IT" dirty="0">
                <a:latin typeface="Arial"/>
              </a:rPr>
              <a:t>E’ possibile anche ricevere via email o stampare la conferma di </a:t>
            </a:r>
          </a:p>
          <a:p>
            <a:r>
              <a:rPr lang="it-IT" altLang="it-IT" dirty="0">
                <a:latin typeface="Arial"/>
              </a:rPr>
              <a:t>avvenuta votazione selezionando l’opzione relativa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52" y="1295400"/>
            <a:ext cx="5634947" cy="388104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Domande e Risposte</a:t>
            </a:r>
          </a:p>
        </p:txBody>
      </p:sp>
      <p:sp>
        <p:nvSpPr>
          <p:cNvPr id="4" name="Rettangolo 3"/>
          <p:cNvSpPr/>
          <p:nvPr/>
        </p:nvSpPr>
        <p:spPr>
          <a:xfrm>
            <a:off x="304800" y="1219200"/>
            <a:ext cx="8763000" cy="3539430"/>
          </a:xfrm>
          <a:prstGeom prst="rect">
            <a:avLst/>
          </a:prstGeom>
        </p:spPr>
        <p:txBody>
          <a:bodyPr wrap="square" numCol="1">
            <a:spAutoFit/>
          </a:bodyPr>
          <a:lstStyle/>
          <a:p>
            <a:r>
              <a:rPr lang="it-IT" altLang="it-IT" sz="1400" i="1" dirty="0"/>
              <a:t>Come fa ELIGO ad assicurare la sicurezza e segretezza del voto?</a:t>
            </a:r>
          </a:p>
          <a:p>
            <a:r>
              <a:rPr lang="it-IT" alt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altLang="it-IT" sz="1400" dirty="0"/>
          </a:p>
          <a:p>
            <a:r>
              <a:rPr lang="it-IT" altLang="it-IT" sz="1400" i="1" dirty="0"/>
              <a:t>Posso ricevere una nuova password?</a:t>
            </a:r>
          </a:p>
          <a:p>
            <a:r>
              <a:rPr lang="it-IT" altLang="it-IT" sz="1400" dirty="0"/>
              <a:t>I dati d'accesso dell'elettore vengono generati automaticamente e in modo sicuro utilizzando diversi</a:t>
            </a:r>
          </a:p>
          <a:p>
            <a:r>
              <a:rPr lang="it-IT" altLang="it-IT" sz="1400" dirty="0"/>
              <a:t>algoritmi di sicurezza. Per questo motivo e per ragioni di sicurezza non è possibile generarli manualmente.</a:t>
            </a:r>
          </a:p>
          <a:p>
            <a:r>
              <a:rPr lang="it-IT" altLang="it-IT" sz="1400" dirty="0"/>
              <a:t>Tuttavia se ha perso la lettera/email contenente i dati di accesso, sarà possibile richiedere all'organizzatore dell'elezione che vengano generate e inviate nuove credenziali di accesso. </a:t>
            </a:r>
          </a:p>
          <a:p>
            <a:r>
              <a:rPr lang="it-IT" altLang="it-IT" sz="1400" dirty="0"/>
              <a:t>l sistema ELIGO impedisce il doppio voto controllando che l’elettore non abbia già votato.</a:t>
            </a:r>
          </a:p>
          <a:p>
            <a:endParaRPr lang="it-IT" altLang="it-IT" sz="1400" dirty="0"/>
          </a:p>
          <a:p>
            <a:r>
              <a:rPr lang="it-IT" altLang="it-IT" sz="1400" i="1" dirty="0"/>
              <a:t>Il sistema di voto on line ELIGO separa il voto dal votante? </a:t>
            </a:r>
          </a:p>
          <a:p>
            <a:r>
              <a:rPr lang="it-IT" altLang="it-IT" sz="1400" dirty="0"/>
              <a:t>Si. ELIGO, in caso di votazione segreta, separa il voto dal votante (l'urna elettorale è separata dalla lista elettorale).</a:t>
            </a:r>
          </a:p>
          <a:p>
            <a:r>
              <a:rPr lang="it-IT" alt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numCol="1"/>
          <a:lstStyle/>
          <a:p>
            <a:r>
              <a:rPr lang="it-IT" alt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numCol="1">
            <a:spAutoFit/>
          </a:bodyPr>
          <a:lstStyle/>
          <a:p>
            <a:r>
              <a:rPr lang="it-IT" altLang="it-IT" sz="1400" i="1" dirty="0"/>
              <a:t>I server che ospitano i dati vengono gestiti da ELIGO?</a:t>
            </a:r>
          </a:p>
          <a:p>
            <a:r>
              <a:rPr lang="it-IT" altLang="it-IT" sz="1400" dirty="0"/>
              <a:t>No. ELIGO lavora su </a:t>
            </a:r>
            <a:r>
              <a:rPr lang="it-IT" altLang="it-IT" sz="1400" dirty="0" err="1"/>
              <a:t>Cloud</a:t>
            </a:r>
            <a:r>
              <a:rPr lang="it-IT" altLang="it-IT" sz="1400" dirty="0"/>
              <a:t> ARUBA certificato per la sicurezza e continuità del suo servizio. Inoltre i dati sono completamente gestiti nel rispetto della GDPR </a:t>
            </a:r>
          </a:p>
          <a:p>
            <a:endParaRPr lang="it-IT" altLang="it-IT" sz="1400" dirty="0"/>
          </a:p>
          <a:p>
            <a:r>
              <a:rPr lang="it-IT" altLang="it-IT" sz="1400" i="1" dirty="0"/>
              <a:t>I dati dell'elezione vengono utilizzati da ELIGO anche dopo l'elezione?</a:t>
            </a:r>
          </a:p>
          <a:p>
            <a:r>
              <a:rPr lang="it-IT" altLang="it-IT" sz="1400" dirty="0"/>
              <a:t>No. I dati non verranno mai utilizzati per motivi diversi da quelli della votazione stessa. </a:t>
            </a:r>
          </a:p>
          <a:p>
            <a:r>
              <a:rPr lang="it-IT" altLang="it-IT" sz="1400" dirty="0"/>
              <a:t>Tutti i dati personali vengono cancellati dopo 30 conclusa l'elezione.</a:t>
            </a:r>
          </a:p>
          <a:p>
            <a:endParaRPr lang="it-IT" altLang="it-IT" sz="1400" dirty="0"/>
          </a:p>
          <a:p>
            <a:r>
              <a:rPr lang="it-IT" altLang="it-IT" sz="1400" i="1" dirty="0"/>
              <a:t>Cosa succede se durante la votazione si spegne accidentalmente il PC oppure si chiude il browser?</a:t>
            </a:r>
          </a:p>
          <a:p>
            <a:r>
              <a:rPr lang="it-IT" altLang="it-IT" sz="1400" dirty="0"/>
              <a:t>Finché non è stata effettuata la conferma della votazione il votante può accedere e concludere l’espressione del voto.</a:t>
            </a:r>
          </a:p>
          <a:p>
            <a:endParaRPr lang="it-IT" altLang="it-IT" sz="1400" dirty="0"/>
          </a:p>
          <a:p>
            <a:r>
              <a:rPr lang="it-IT" altLang="it-IT" sz="1400" i="1" dirty="0"/>
              <a:t>Cosa succede se il votante esprime un numero di preferenze superiore al consentito?</a:t>
            </a:r>
          </a:p>
          <a:p>
            <a:r>
              <a:rPr lang="it-IT" altLang="it-IT" sz="1400" dirty="0"/>
              <a:t>Il sistema ELIGO segnala l’errore, e impedisce il voto facendo ripetere la votazione.</a:t>
            </a:r>
          </a:p>
          <a:p>
            <a:endParaRPr lang="it-IT" altLang="it-IT" sz="1400" dirty="0"/>
          </a:p>
          <a:p>
            <a:r>
              <a:rPr lang="it-IT" altLang="it-IT" sz="1400" i="1" dirty="0"/>
              <a:t>È previsto il time-out?</a:t>
            </a:r>
          </a:p>
          <a:p>
            <a:r>
              <a:rPr lang="it-IT" altLang="it-IT" sz="1400" dirty="0"/>
              <a:t>Sì. Qualora il sistema non registri movimenti per 20 minuti, viene interrotta automaticamente la votazione,</a:t>
            </a:r>
          </a:p>
          <a:p>
            <a:r>
              <a:rPr lang="it-IT" altLang="it-IT" sz="1400" dirty="0"/>
              <a:t>che può poi, ovviamente, ripartire dall’inizio.</a:t>
            </a:r>
            <a:endParaRPr lang="it-IT" alt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AMM xmlns="655ae93e-50a0-4829-9fcf-ad2a8d5032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1" ma:contentTypeDescription="Creare un nuovo documento." ma:contentTypeScope="" ma:versionID="533a8945bc5a74b37834837fa67586cc">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8cd7f39481c7aba72adc755ebb57b8bc"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AM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AMM" ma:index="18" nillable="true" ma:displayName="Note AMM" ma:format="Dropdown" ma:internalName="NoteAMM">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2F838-3501-40A0-B0AD-861314761172}">
  <ds:schemaRefs>
    <ds:schemaRef ds:uri="http://schemas.microsoft.com/office/2006/metadata/properties"/>
    <ds:schemaRef ds:uri="http://schemas.microsoft.com/office/infopath/2007/PartnerControls"/>
    <ds:schemaRef ds:uri="655ae93e-50a0-4829-9fcf-ad2a8d5032dd"/>
  </ds:schemaRefs>
</ds:datastoreItem>
</file>

<file path=customXml/itemProps2.xml><?xml version="1.0" encoding="utf-8"?>
<ds:datastoreItem xmlns:ds="http://schemas.openxmlformats.org/officeDocument/2006/customXml" ds:itemID="{E3AF3673-43E0-4905-82C0-2DB06A7D8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DC0A22-9C75-482C-8593-8550DFFD6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TotalTime>
  <Words>739</Words>
  <Application>Microsoft Macintosh PowerPoint</Application>
  <PresentationFormat>Presentazione su schermo (4:3)</PresentationFormat>
  <Paragraphs>79</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CIDFont+F3</vt:lpstr>
      <vt:lpstr>Futura Std Medium</vt:lpstr>
      <vt:lpstr>Trebuchet MS</vt:lpstr>
      <vt:lpstr>Office Theme</vt:lpstr>
      <vt:lpstr>Presentazione standard di PowerPoint</vt:lpstr>
      <vt:lpstr>Ricevi le credenziali di accesso </vt:lpstr>
      <vt:lpstr>Ricevi le credenziali di accesso </vt:lpstr>
      <vt:lpstr>Accedi all’area di voto</vt:lpstr>
      <vt:lpstr>Esprimi il tuo voto</vt:lpstr>
      <vt:lpstr>Conferma il tuo voto</vt:lpstr>
      <vt:lpstr>Votazione eseguita</vt:lpstr>
      <vt:lpstr>Domande e Risposte</vt:lpstr>
      <vt:lpstr>Domande e Risposte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Teresa Spignoli</cp:lastModifiedBy>
  <cp:revision>109</cp:revision>
  <cp:lastPrinted>2017-04-07T10:57:36Z</cp:lastPrinted>
  <dcterms:created xsi:type="dcterms:W3CDTF">2015-07-10T13:34:15Z</dcterms:created>
  <dcterms:modified xsi:type="dcterms:W3CDTF">2021-05-31T15:41:17Z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